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4"/>
  </p:notesMasterIdLst>
  <p:sldIdLst>
    <p:sldId id="266" r:id="rId2"/>
    <p:sldId id="258" r:id="rId3"/>
    <p:sldId id="448" r:id="rId4"/>
    <p:sldId id="259" r:id="rId5"/>
    <p:sldId id="449" r:id="rId6"/>
    <p:sldId id="463" r:id="rId7"/>
    <p:sldId id="466" r:id="rId8"/>
    <p:sldId id="467" r:id="rId9"/>
    <p:sldId id="468" r:id="rId10"/>
    <p:sldId id="469" r:id="rId11"/>
    <p:sldId id="470" r:id="rId12"/>
    <p:sldId id="464" r:id="rId13"/>
    <p:sldId id="465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3" r:id="rId26"/>
    <p:sldId id="485" r:id="rId27"/>
    <p:sldId id="484" r:id="rId28"/>
    <p:sldId id="486" r:id="rId29"/>
    <p:sldId id="487" r:id="rId30"/>
    <p:sldId id="488" r:id="rId31"/>
    <p:sldId id="490" r:id="rId32"/>
    <p:sldId id="491" r:id="rId33"/>
    <p:sldId id="493" r:id="rId34"/>
    <p:sldId id="494" r:id="rId35"/>
    <p:sldId id="489" r:id="rId36"/>
    <p:sldId id="454" r:id="rId37"/>
    <p:sldId id="447" r:id="rId38"/>
    <p:sldId id="450" r:id="rId39"/>
    <p:sldId id="457" r:id="rId40"/>
    <p:sldId id="456" r:id="rId41"/>
    <p:sldId id="458" r:id="rId42"/>
    <p:sldId id="459" r:id="rId43"/>
    <p:sldId id="460" r:id="rId44"/>
    <p:sldId id="455" r:id="rId45"/>
    <p:sldId id="461" r:id="rId46"/>
    <p:sldId id="462" r:id="rId47"/>
    <p:sldId id="264" r:id="rId48"/>
    <p:sldId id="451" r:id="rId49"/>
    <p:sldId id="452" r:id="rId50"/>
    <p:sldId id="453" r:id="rId51"/>
    <p:sldId id="446" r:id="rId52"/>
    <p:sldId id="444" r:id="rId53"/>
  </p:sldIdLst>
  <p:sldSz cx="9144000" cy="6858000" type="screen4x3"/>
  <p:notesSz cx="6858000" cy="9144000"/>
  <p:embeddedFontLst>
    <p:embeddedFont>
      <p:font typeface="KoPub돋움체_Pro Bold" panose="020B0600000101010101" charset="-127"/>
      <p:bold r:id="rId55"/>
    </p:embeddedFont>
    <p:embeddedFont>
      <p:font typeface="D2Coding" panose="020B0609020101020101" pitchFamily="49" charset="-127"/>
      <p:regular r:id="rId56"/>
      <p:bold r:id="rId57"/>
    </p:embeddedFont>
    <p:embeddedFont>
      <p:font typeface="KoPub돋움체 Bold" panose="00000800000000000000" pitchFamily="2" charset="-127"/>
      <p:bold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키보드 입력 → </a:t>
            </a:r>
            <a:r>
              <a:rPr lang="en-US" altLang="ko-KR" dirty="0"/>
              <a:t>(</a:t>
            </a:r>
            <a:r>
              <a:rPr lang="ko-KR" altLang="en-US" dirty="0"/>
              <a:t>훅</a:t>
            </a:r>
            <a:r>
              <a:rPr lang="en-US" altLang="ko-KR" dirty="0"/>
              <a:t>) → </a:t>
            </a:r>
            <a:r>
              <a:rPr lang="ko-KR" altLang="en-US" dirty="0"/>
              <a:t>암호화 → 은행 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989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DBCDA-F224-B26A-0F49-9A4856395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874C8-B444-0895-3F6C-62CA0EE29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2A600D-8D8D-39BA-9A1B-A50120E0A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DC54E-8DE3-A592-AA88-DC14E4C0D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084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7C36-D7EE-8951-74B7-6E2C18EB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1FCC4-93B5-4961-5668-5798FBA2B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3D847-1F9E-1693-A630-F2581875E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둘이 권한이 다르다</a:t>
            </a:r>
            <a:r>
              <a:rPr lang="en-US" altLang="ko-KR" dirty="0"/>
              <a:t>.</a:t>
            </a:r>
          </a:p>
          <a:p>
            <a:r>
              <a:rPr lang="en-US" dirty="0"/>
              <a:t>n&gt; path → open(path, O_WRONLY|O_CREAT|O_TRUNC) </a:t>
            </a:r>
          </a:p>
          <a:p>
            <a:r>
              <a:rPr lang="en-US" dirty="0"/>
              <a:t>n&lt; path → open(path, O_RDONLY)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3856B-B63F-91CA-59EA-F5384B3F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D46A7-7376-A67A-B5D8-3345836C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8B4BF-6386-B2D6-112C-58DD379B2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2EF74-8BD5-C2B7-BD34-3246933F0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653C7-A1F7-57E9-DCA3-23211DC76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4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23443-048A-8529-5474-189A48983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998E8-1AAD-A0A9-19AC-F39974E1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83826-0738-D723-50B5-78550C445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PATH → </a:t>
            </a:r>
            <a:r>
              <a:rPr lang="ko-KR" altLang="en-US" dirty="0"/>
              <a:t>실행 파일 찾는 경로 목록</a:t>
            </a:r>
          </a:p>
          <a:p>
            <a:r>
              <a:rPr lang="en-US" altLang="ko-KR" dirty="0"/>
              <a:t>LD_PRELOAD → </a:t>
            </a:r>
            <a:r>
              <a:rPr lang="ko-KR" altLang="en-US" dirty="0"/>
              <a:t>공유 라이브러리 로드 강제</a:t>
            </a:r>
          </a:p>
          <a:p>
            <a:r>
              <a:rPr lang="en-US" altLang="ko-KR" dirty="0"/>
              <a:t>LD_LIBRARY_PATH → </a:t>
            </a:r>
            <a:r>
              <a:rPr lang="ko-KR" altLang="en-US" dirty="0"/>
              <a:t>라이브러리 검색 경로</a:t>
            </a:r>
          </a:p>
          <a:p>
            <a:r>
              <a:rPr lang="en-US" altLang="ko-KR" dirty="0"/>
              <a:t>SHELL, USER, PWD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C71DE-CA81-A1A5-D435-25C2AF81A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61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9EFFB-E6C5-0FD5-F038-4E190264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7B7CA-816F-6AAB-370B-61547C3B3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61637-4C8F-38E4-F3DC-7C4FF9CA5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5594F-2823-A000-C99E-54EB690B8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25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1913-D0ED-D545-356F-70EFD2355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68BE3B-4438-73DA-1E8E-B8EC47A60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7CAF0-3D68-C7A7-6C60-486287F68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오래 안 걸릴 예정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0C60-6A4E-F019-2A26-85996331F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4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https://dreamhack.io/wargame/challenges/355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12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소스코드에서  </a:t>
            </a:r>
            <a:r>
              <a:rPr lang="en-US" altLang="ko-KR" dirty="0"/>
              <a:t>call </a:t>
            </a:r>
            <a:r>
              <a:rPr lang="ko-KR" altLang="en-US" dirty="0"/>
              <a:t>하는 방식을 분석중</a:t>
            </a:r>
            <a:r>
              <a:rPr lang="en-US" altLang="ko-KR" dirty="0"/>
              <a:t>. </a:t>
            </a:r>
            <a:r>
              <a:rPr lang="ko-KR" altLang="en-US" dirty="0"/>
              <a:t>이 부분들은 모두 구두로 진행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094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EDE9D-393E-BEB2-341B-E118FDB22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62435B-9B81-2FAE-0EFE-D6F02505F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04467-5A2E-03F4-2548-93AF11EFF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소스코드에서  </a:t>
            </a:r>
            <a:r>
              <a:rPr lang="en-US" altLang="ko-KR" dirty="0"/>
              <a:t>call </a:t>
            </a:r>
            <a:r>
              <a:rPr lang="ko-KR" altLang="en-US" dirty="0"/>
              <a:t>하는 방식을 분석중</a:t>
            </a:r>
            <a:r>
              <a:rPr lang="en-US" altLang="ko-KR" dirty="0"/>
              <a:t>. </a:t>
            </a:r>
            <a:r>
              <a:rPr lang="ko-KR" altLang="en-US" dirty="0"/>
              <a:t>이 부분들은 모두 구두로 진행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DB792-5256-B9E6-5FE0-5793981FE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150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4C6DC-9CC0-DD49-6AAF-875FD16A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FCBE5-04B2-5722-6CE8-0B97A9471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3EBD3-DADE-5AB4-832C-A373E77E0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오래 안 걸릴 예정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06F23-2AA6-9C37-47E6-82F1BC1F7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699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8D80D-4568-E3AC-1D94-2BAECC891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2D756-44D8-30E5-FC40-F2B71F13C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BC0BE-C47D-7155-685F-3F35EDEC6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오래 안 걸릴 예정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1400E-9BC2-072B-4568-0EE5F92F9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8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4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819B6-6920-E667-5A9D-6C92B760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54442-3CF2-C47C-223E-DC1F12F91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656C2-D21E-F7E9-6CFE-6DDB35F05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B4812-CEC1-C42A-F0BD-9220CF123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37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BFB3C-5EC3-F03A-186C-1DFA79C4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EA9F2-4FFF-8122-7D08-BB351933D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9EFA9-8EF2-B828-62F0-D4BC88090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39F42-0094-0A81-AEEB-F17103EDF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4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35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27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 </a:t>
            </a:r>
            <a:r>
              <a:rPr lang="en-US" altLang="ko-KR" sz="4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Command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2025.09.30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93D18-A887-2BB7-12F3-9F4049BB3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6A0077-74B5-0041-B5B4-CB84A8A63E0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4C641-D6DD-D4F2-1F91-59A57BD79DA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__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run_exit_handlers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AA09A2-80F0-1178-5DD5-0705D2B626D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5011F-FFAC-7C65-191F-FE95DB07F3C4}"/>
              </a:ext>
            </a:extLst>
          </p:cNvPr>
          <p:cNvSpPr txBox="1"/>
          <p:nvPr/>
        </p:nvSpPr>
        <p:spPr>
          <a:xfrm>
            <a:off x="1260000" y="5448652"/>
            <a:ext cx="7883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step into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 모습</a:t>
            </a:r>
            <a:endParaRPr lang="en-US" altLang="ko-KR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exit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함수에 도달한 후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__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run_exit_handlers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호출한다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D6D12F-A99E-E679-2369-B8FF048B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8" y="2192662"/>
            <a:ext cx="7802064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8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548F-6333-B2C9-A6E9-E5F5B2274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C725F-C6A2-BEA6-0E79-DFC4EE67550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EA84A-1770-6263-F7F1-BA142F935A3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__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run_exit_handlers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5DDC1C-EBCB-8CB4-F2B0-F77324124B3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AF902-8C6C-AE1C-A232-608055EC7673}"/>
              </a:ext>
            </a:extLst>
          </p:cNvPr>
          <p:cNvSpPr txBox="1"/>
          <p:nvPr/>
        </p:nvSpPr>
        <p:spPr>
          <a:xfrm>
            <a:off x="1260000" y="4868207"/>
            <a:ext cx="7883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소스코드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exit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__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run_exit_handlers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부르기 위한 함수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83796-A801-3925-E39A-1354C743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6" y="2053510"/>
            <a:ext cx="7855888" cy="27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8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D7222-DCEE-6462-2346-A8C4E8AA9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DBCBDB-FB4B-7316-A82A-ED1EA3BF3E2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2995F-AA63-F21F-32F5-FA1BCEBE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20" y="0"/>
            <a:ext cx="4736474" cy="69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5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B01C1-090F-969E-4149-9EB867585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8B2EA2-786B-BC96-3BEF-62BD0885339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BB3F8-A8A3-A69B-418E-2AED26C8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20" y="0"/>
            <a:ext cx="4736474" cy="69550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2C0DCD-3F36-53C4-0484-4E81A776C645}"/>
              </a:ext>
            </a:extLst>
          </p:cNvPr>
          <p:cNvSpPr/>
          <p:nvPr/>
        </p:nvSpPr>
        <p:spPr>
          <a:xfrm>
            <a:off x="3164840" y="3515360"/>
            <a:ext cx="186944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B3ACA3-4330-CBE8-8CFE-1DF18312FA9D}"/>
              </a:ext>
            </a:extLst>
          </p:cNvPr>
          <p:cNvSpPr/>
          <p:nvPr/>
        </p:nvSpPr>
        <p:spPr>
          <a:xfrm>
            <a:off x="3164840" y="4551680"/>
            <a:ext cx="86868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9CDCA2-58A6-040B-BFEC-B817F27CEC36}"/>
              </a:ext>
            </a:extLst>
          </p:cNvPr>
          <p:cNvSpPr/>
          <p:nvPr/>
        </p:nvSpPr>
        <p:spPr>
          <a:xfrm>
            <a:off x="3164840" y="5974080"/>
            <a:ext cx="186944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15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778F4-672E-0872-E175-D6BFE937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39BBB-847D-3403-671B-68858D65A5F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E34E3-E0E7-A631-8B86-15A9E81D4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6449"/>
            <a:ext cx="9144000" cy="254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1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FE6C5-1AC9-6B1C-4784-2031054C7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2DF4D-D6B1-F5B3-E078-67926837FBF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64FB3-5B0D-7C85-8C53-0F8F0D602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6449"/>
            <a:ext cx="9144000" cy="25451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95F9B1-E3BF-F25D-9156-BE2B4C71E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870" y="232661"/>
            <a:ext cx="7490129" cy="26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3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9B8F-474A-91A0-894F-7AB293D36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DB91C1-0895-2D19-2E2B-789B7F5CD79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C1980-9C4C-9EEF-99AD-0ADE37C8809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What you have to know for *your* analysis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CF8547-5A59-FD07-9B99-84550D3A7EE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DEDFA8-BA0A-EDB4-2F5A-1112C9109C1C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3E931B-7BFA-93A1-3A78-54395A8A8F2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 control flow &amp; condition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92AC26-5242-471E-E37B-8C0BF6666B0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 struct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177690-EE5D-BE7A-EE32-B991711EADD6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 AAW/AAR?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049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23D0C-271E-75B1-6A9F-8E1B665A0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673611-5EC7-4E81-C6F9-2E647E493AB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70C70-46ED-F4B0-BA29-52F9846EBA9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 control flow &amp; condition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703111-812A-073A-911F-59AECDB75DD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53393-EE24-EE7D-360D-13EE773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7524"/>
            <a:ext cx="9144000" cy="254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8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D4F55-6C85-40C4-625A-3D0B9B5F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D9D39E-40CB-9779-E64A-B9D3CCD35F9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31178-91C2-D6E6-2618-F21832FA6C0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1. control flow &amp; condition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2EF6F1-71A7-F524-3FEA-494AA636410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736ED-E712-F5CC-3438-6644AA37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7523"/>
            <a:ext cx="9144000" cy="254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33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4A836-FEF2-B995-6857-87E5210D4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F0DD3-64EA-7D3F-CA5A-3792CB52724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7EEBE-AD0B-F924-F238-01C53C36E6F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struct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37521C-C7B1-04B4-1FF4-EF1495DAE4C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AFBF2-9435-47C1-59B0-37A8F0EC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7523"/>
            <a:ext cx="9144000" cy="25451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0D6ED-0612-0E7D-0F07-6D491A099C88}"/>
              </a:ext>
            </a:extLst>
          </p:cNvPr>
          <p:cNvSpPr/>
          <p:nvPr/>
        </p:nvSpPr>
        <p:spPr>
          <a:xfrm>
            <a:off x="5144714" y="3156668"/>
            <a:ext cx="2122778" cy="272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 Overwrite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Free/Malloc Hook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8D1D-6F1F-1279-78E4-B7DDFA27A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4161FD-BB27-A81E-341A-4A4A830F5C7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097DB-C0A3-0C6C-DEC1-CC51B6204E2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struct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FF4993-BDA6-F63F-23C1-E43B0EA55BA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5518C-89AB-047C-9FD9-5B3202FE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7523"/>
            <a:ext cx="9144000" cy="25451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4B7CE2-77C7-8BA3-91E2-63245FE3061C}"/>
              </a:ext>
            </a:extLst>
          </p:cNvPr>
          <p:cNvSpPr/>
          <p:nvPr/>
        </p:nvSpPr>
        <p:spPr>
          <a:xfrm>
            <a:off x="5144714" y="3156668"/>
            <a:ext cx="2122778" cy="272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A01AB-8B87-E2C7-9752-B34D98D32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09759"/>
            <a:ext cx="4810539" cy="30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6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11943-8FF4-945E-1CA8-F9DEA6FF9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D5B431-640C-85C3-08AF-7C9A60A3533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7876C-7359-EEFE-D543-B6D56E9955A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struct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AA849C-9315-BB71-01C1-8AEA686CF04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7C8D7C-B4EB-042E-5557-A23BFDB7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7523"/>
            <a:ext cx="9144000" cy="2545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A04356-A3EA-575B-BDB5-8DFC02DB8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59" y="89458"/>
            <a:ext cx="4810539" cy="3067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03CEF5-1A43-0383-C8F5-3EE291AFD01D}"/>
              </a:ext>
            </a:extLst>
          </p:cNvPr>
          <p:cNvSpPr txBox="1"/>
          <p:nvPr/>
        </p:nvSpPr>
        <p:spPr>
          <a:xfrm>
            <a:off x="1260000" y="4868207"/>
            <a:ext cx="7883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idx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++,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fn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리스트에 등록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		(X)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그냥 엔트리 있는 거 덮어쓰자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	(O)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3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EFE97-41AB-7D05-356E-4C8E9A12A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B15F0-495B-2C37-3A26-F0CA3528201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87B4E-B30B-E905-D9C3-1C40DB1A21B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struct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18DA1C-3C25-0225-7EE2-D8FD1D2B25E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7B749E-2908-AFDC-9EF7-03FCD710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485"/>
            <a:ext cx="9144000" cy="2545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51786-29F5-3FAD-4D3E-F16DB6CC0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61" y="-128935"/>
            <a:ext cx="4810539" cy="3067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B8F73-894C-4C77-C683-E2D3D2C7F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2" y="2416167"/>
            <a:ext cx="8087854" cy="1381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920C38-59C1-72FA-3BF6-D3D5EA94DD8F}"/>
              </a:ext>
            </a:extLst>
          </p:cNvPr>
          <p:cNvSpPr txBox="1"/>
          <p:nvPr/>
        </p:nvSpPr>
        <p:spPr>
          <a:xfrm>
            <a:off x="2126693" y="3590103"/>
            <a:ext cx="7883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여기서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exit_funcs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linked list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의 시작 주소를 가리킴</a:t>
            </a:r>
            <a:endParaRPr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i.e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. cur &lt;- initial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42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05D87-93D5-FB19-5090-BC304234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0DD5C-BF66-14F7-F684-CE8252D3497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7F9EA-443A-BCDF-58C2-7D7748A6025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struct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5030E2-D271-DBC9-74CA-A37385F59F7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78B1AF-21C9-D075-7AFF-150CEB4BF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485"/>
            <a:ext cx="9144000" cy="2545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0F6CE2-C28D-EF35-E3D8-6EE694B9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61" y="-128935"/>
            <a:ext cx="4810539" cy="3067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E9956-EB8D-7EE1-2189-D4D963DF8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2" y="2416167"/>
            <a:ext cx="8087854" cy="1381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5AF3F-D5E4-230F-5B2F-E06033FE37C1}"/>
              </a:ext>
            </a:extLst>
          </p:cNvPr>
          <p:cNvSpPr txBox="1"/>
          <p:nvPr/>
        </p:nvSpPr>
        <p:spPr>
          <a:xfrm>
            <a:off x="2126693" y="3767155"/>
            <a:ext cx="7883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 말은 즉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initial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fns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[0]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one_gadget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덮어쓰자</a:t>
            </a:r>
            <a:endParaRPr lang="en-US" altLang="ko-KR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15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9616F-835F-A67E-A178-7EECB702B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42FAA-082A-50C3-A166-36085EB07D2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08A60F-118E-BBC1-9A33-834A490BBA9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struct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AFB55E-84A0-75DF-1004-092FB514753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E7B01E-AE5E-84BD-8109-BB6A7671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485"/>
            <a:ext cx="9144000" cy="2545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809DF8-AB77-B780-5185-9DE8AABC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61" y="-128935"/>
            <a:ext cx="4810539" cy="3067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284D6-A26A-BEF9-BDA4-4BAAF3BDF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2" y="2416167"/>
            <a:ext cx="8087854" cy="1381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B54C2B-2925-E82F-9263-DB80D863125D}"/>
              </a:ext>
            </a:extLst>
          </p:cNvPr>
          <p:cNvSpPr txBox="1"/>
          <p:nvPr/>
        </p:nvSpPr>
        <p:spPr>
          <a:xfrm>
            <a:off x="2126693" y="3767155"/>
            <a:ext cx="7883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 말은 즉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initial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fns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[0]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one_gadget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덮어쓰자</a:t>
            </a:r>
            <a:endParaRPr lang="en-US" altLang="ko-KR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8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9E575-D3F4-8B6C-1DBA-9B676B0E4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57D431-A667-677B-276D-66E637F35E2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0B5F7-1FD2-8133-8A2D-4CF819D653E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 struct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2741C1-BD02-E97F-BFAE-610D44B17C9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B1142-F0BB-FC86-BCBC-43FADFEE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485"/>
            <a:ext cx="9144000" cy="2545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F9043-777A-98CC-1C2B-96DE3E9C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61" y="-128935"/>
            <a:ext cx="4810539" cy="3067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FC28D-5859-246A-E5AB-E56FF0A0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2" y="2416167"/>
            <a:ext cx="8087854" cy="1381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F5067-16CD-2534-BE34-A087DC75EE5B}"/>
              </a:ext>
            </a:extLst>
          </p:cNvPr>
          <p:cNvSpPr txBox="1"/>
          <p:nvPr/>
        </p:nvSpPr>
        <p:spPr>
          <a:xfrm>
            <a:off x="1999693" y="3565783"/>
            <a:ext cx="7883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실제로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idx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=1, 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fns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[0]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존재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근데 뭔가 좀 이상하다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5AD64-FE76-8106-E31D-0DC87BA72E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32"/>
          <a:stretch>
            <a:fillRect/>
          </a:stretch>
        </p:blipFill>
        <p:spPr>
          <a:xfrm>
            <a:off x="6064635" y="0"/>
            <a:ext cx="3073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0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C7204-F758-D0F2-4CB5-A0DF5302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7542B0-DCF0-A69E-B3A6-C96D386636A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Pointer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Mangling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EDF7B-2D1E-B097-31ED-77DAC981D30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 protection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C7DA3-32E7-5ED5-E74B-C6F834532575}"/>
              </a:ext>
            </a:extLst>
          </p:cNvPr>
          <p:cNvSpPr txBox="1"/>
          <p:nvPr/>
        </p:nvSpPr>
        <p:spPr>
          <a:xfrm>
            <a:off x="360000" y="6190223"/>
            <a:ext cx="899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https://elixir.bootlin.com/glibc/glibc-2.35/source/sysdeps/unix/sysv/linux/x86_64/sysdep.h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E972E9-F4E9-8548-0609-1A2799365A4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05E871-BFC1-B68B-DC94-BAFACFD3435B}"/>
              </a:ext>
            </a:extLst>
          </p:cNvPr>
          <p:cNvGrpSpPr/>
          <p:nvPr/>
        </p:nvGrpSpPr>
        <p:grpSpPr>
          <a:xfrm>
            <a:off x="1260000" y="2340000"/>
            <a:ext cx="7884000" cy="3442334"/>
            <a:chOff x="1260000" y="2520000"/>
            <a:chExt cx="7884000" cy="3442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E0CCA9-F86A-9481-04AE-B7CF1E80033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def PTR_MANGLE(</a:t>
              </a:r>
              <a:r>
                <a:rPr lang="en-US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addr</a:t>
              </a:r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   return </a:t>
              </a:r>
              <a:r>
                <a:rPr lang="en-US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rotate_shift_left</a:t>
              </a:r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xor</a:t>
              </a:r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(add, </a:t>
              </a:r>
              <a:r>
                <a:rPr lang="en-US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pointer_guard</a:t>
              </a:r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), 0x11)</a:t>
              </a:r>
            </a:p>
            <a:p>
              <a:endParaRPr 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def PTR_DEMANGLE(</a:t>
              </a:r>
              <a:r>
                <a:rPr lang="en-US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addr</a:t>
              </a:r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   return </a:t>
              </a:r>
              <a:r>
                <a:rPr lang="en-US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xor</a:t>
              </a:r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rotate_shift_right</a:t>
              </a:r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(add, 0x11), </a:t>
              </a:r>
              <a:r>
                <a:rPr lang="en-US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pointer_guard</a:t>
              </a:r>
              <a:r>
                <a:rPr 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5BDFEB-F9A6-0A6C-052F-71C5DB434D2D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i="1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중요한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ptr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Mangling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진행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10ABD5-5BE3-6AD3-52A8-BC7377DAD491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exit_function_list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도 포함한다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C390AF-AB53-EF39-F0EC-716F964A273C}"/>
                </a:ext>
              </a:extLst>
            </p:cNvPr>
            <p:cNvSpPr txBox="1"/>
            <p:nvPr/>
          </p:nvSpPr>
          <p:spPr>
            <a:xfrm>
              <a:off x="1440000" y="5593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pointer_guard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tcbhead_t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구조체에 존재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968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7DA3E-BFF6-AABB-AB0D-A263026A1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312C7-290F-1534-C2A5-C5A227F5C1F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Guards and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tcbhead_t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E9E97-0230-65E4-12CA-366929F6546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Glibc 2.35 protection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0A932-04E8-7F21-FB80-9C4BF4FBA3B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Thread-local storage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9DA38F-B714-656A-8508-3C0A09AB6DB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FF2BDE-3732-D3E2-BE3D-970206CDB80D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865A3B-A809-C720-4054-CF7D0926F94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Thread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정보를 담는 장소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1A5737-878C-B25A-A03E-3D6DDD9D20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정보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CANARY, PTR GUARD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포함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CA2BF9-6F4B-94FA-6D50-CEF51ED9F9D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LIBC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와 일정한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offset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345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472C0-D66B-BB41-B393-032D670E2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A4C9DAE-4BBD-2F5C-7BDD-FBA1E979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7" y="-77233"/>
            <a:ext cx="7611533" cy="71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71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C7DCC-EA6A-BC5F-AF20-5A3A2B57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201076C-FA62-B7EA-6AC0-CCD49DA2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7" y="-77233"/>
            <a:ext cx="7611533" cy="71153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EE9DB9-DF6D-AA6E-0594-8819878FD080}"/>
              </a:ext>
            </a:extLst>
          </p:cNvPr>
          <p:cNvSpPr/>
          <p:nvPr/>
        </p:nvSpPr>
        <p:spPr>
          <a:xfrm>
            <a:off x="2672447" y="2487801"/>
            <a:ext cx="1374620" cy="424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0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9499A-5C95-4C43-FE77-6D15D6189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2C0B96-F2A4-DB51-2D6E-42161727B37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CFCF-FF1D-1837-02F8-746F3064DF0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83FC76-1E9B-5E8C-16CF-564AB6CE65D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76BC50-212D-09CB-EF3F-AFFEAB3F48F2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CC2B54-3280-15E4-98ED-0DCFAB7379D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금융앱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키보드 보안 프로그램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6ADAA7-93E7-4E3A-2E03-4F160F8AA4D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키보드 입력 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훅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 →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 → 은행 앱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6191DF-6262-FF9D-467C-C377E12CD3DA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 -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TouchEn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nxKey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안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전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530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4BF8-8F48-87BB-2816-ABFD874CF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091AB0-AA29-B754-D1DE-E61498E555F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2A7A4-F71D-5467-D31F-6C1433462AB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 AAW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92B30E-2BC9-E8B5-C067-126DBC1C5E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그룹 2">
            <a:extLst>
              <a:ext uri="{FF2B5EF4-FFF2-40B4-BE49-F238E27FC236}">
                <a16:creationId xmlns:a16="http://schemas.microsoft.com/office/drawing/2014/main" id="{173ECC2A-6FA8-6E50-BCE1-9C903F4BCF33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476A32-47F8-F0A4-26B4-2DAA59615E0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FS_base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쪽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aar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or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aaw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6C5FC4-73EC-8700-2CE6-63E2D58F50D1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initialize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쪽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aaw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회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699177-1CA8-D8AE-6B8D-0A449A36B93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base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이미 안다고 가정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2956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C24D3-7067-276D-0062-7844AF679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99DA7-93A2-D0CB-5D0E-E151620B772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386BB-4944-117F-A3C1-5C1E79B2A8F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 AAW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BBF1-DA17-976C-2E7B-CAE4399C944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0F3590-0A9A-96F1-A4A7-1FC299D7A86F}"/>
              </a:ext>
            </a:extLst>
          </p:cNvPr>
          <p:cNvGrpSpPr/>
          <p:nvPr/>
        </p:nvGrpSpPr>
        <p:grpSpPr>
          <a:xfrm>
            <a:off x="1260000" y="2340000"/>
            <a:ext cx="7883998" cy="3077668"/>
            <a:chOff x="1260000" y="2340000"/>
            <a:chExt cx="7883998" cy="3077668"/>
          </a:xfrm>
        </p:grpSpPr>
        <p:grpSp>
          <p:nvGrpSpPr>
            <p:cNvPr id="5" name="그룹 2">
              <a:extLst>
                <a:ext uri="{FF2B5EF4-FFF2-40B4-BE49-F238E27FC236}">
                  <a16:creationId xmlns:a16="http://schemas.microsoft.com/office/drawing/2014/main" id="{90A11A80-7131-28FD-2CBB-A6F03A97901D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DF18C6-A841-2CE4-1BA8-F94A79C6A6E1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FS_base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쪽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aar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or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aaw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1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회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D5932-95F3-F176-8BDC-C9FB1DF8DF08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initialize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쪽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aaw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1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회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3C28D7-80A9-0475-9346-25999F84900A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libc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base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는 이미 안다고 가정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70015B-3E9F-00E8-632F-8A45ADA44FB6}"/>
                </a:ext>
              </a:extLst>
            </p:cNvPr>
            <p:cNvSpPr txBox="1"/>
            <p:nvPr/>
          </p:nvSpPr>
          <p:spPr>
            <a:xfrm>
              <a:off x="1439998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읽거나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채워서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mangling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가능하도록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0624F4-3A8B-7543-DB77-3C1B2CD95F8E}"/>
                </a:ext>
              </a:extLst>
            </p:cNvPr>
            <p:cNvSpPr txBox="1"/>
            <p:nvPr/>
          </p:nvSpPr>
          <p:spPr>
            <a:xfrm>
              <a:off x="1439998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fns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[0] = MANGLE(target address)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6BBF49-F8BA-2073-1B3E-5B9CE7AE0680}"/>
                </a:ext>
              </a:extLst>
            </p:cNvPr>
            <p:cNvSpPr txBox="1"/>
            <p:nvPr/>
          </p:nvSpPr>
          <p:spPr>
            <a:xfrm>
              <a:off x="1439998" y="504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다른 걸로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121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19396-C86F-B903-C313-655FACBC0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8C254-B976-356C-3348-E76479D35FB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B77A0-0804-6BF3-D5AC-D6160C2BDB4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Tl;dr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11B0D2-2779-3532-AA4F-993BDEF57E3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63D27C-4B01-1C3F-E087-51F89DA4C755}"/>
              </a:ext>
            </a:extLst>
          </p:cNvPr>
          <p:cNvGrpSpPr/>
          <p:nvPr/>
        </p:nvGrpSpPr>
        <p:grpSpPr>
          <a:xfrm>
            <a:off x="1439998" y="2879668"/>
            <a:ext cx="7704000" cy="1453666"/>
            <a:chOff x="1439998" y="2879668"/>
            <a:chExt cx="7704000" cy="14536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CE2743-9D5B-ABC9-11BC-694B8C2C9E2B}"/>
                </a:ext>
              </a:extLst>
            </p:cNvPr>
            <p:cNvSpPr txBox="1"/>
            <p:nvPr/>
          </p:nvSpPr>
          <p:spPr>
            <a:xfrm>
              <a:off x="1439998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읽거나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채워서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mangling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가능하도록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B1669B-441C-71D3-CF1F-856A57DF1AE0}"/>
                </a:ext>
              </a:extLst>
            </p:cNvPr>
            <p:cNvSpPr txBox="1"/>
            <p:nvPr/>
          </p:nvSpPr>
          <p:spPr>
            <a:xfrm>
              <a:off x="1439998" y="396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fns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[0] = MANGLE(target address)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261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D56DD-0D0A-4077-14C8-666C82138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31FD1F-4B99-C530-E90C-7C0D204CE18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C8A9D-DC06-D1FA-89BE-C904F6CC9E2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APPENDIX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CC0E36-8282-A40E-8495-B77F0F8919F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650833-E34D-765F-0AED-8500C553148E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7" name="그룹 2">
              <a:extLst>
                <a:ext uri="{FF2B5EF4-FFF2-40B4-BE49-F238E27FC236}">
                  <a16:creationId xmlns:a16="http://schemas.microsoft.com/office/drawing/2014/main" id="{E2440014-D7C1-FA72-9486-F7287C81089E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2744775"/>
              <a:chOff x="1260000" y="2520000"/>
              <a:chExt cx="7883998" cy="274477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CE5146-A18C-D846-BF09-799F7395BA9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실제로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onegadget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쓰면 안 된다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.</a:t>
                </a:r>
                <a:endPara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6861C0-B994-3F6A-1BE1-6A78DD835F77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1.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og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조건 강제로 맞추기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8EFEC1-0958-DC18-42BB-7D8354A4289E}"/>
                  </a:ext>
                </a:extLst>
              </p:cNvPr>
              <p:cNvSpPr txBox="1"/>
              <p:nvPr/>
            </p:nvSpPr>
            <p:spPr>
              <a:xfrm>
                <a:off x="1260000" y="468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2. system("/bin/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sh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")</a:t>
                </a:r>
                <a:endPara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2C8A6F-BD5B-5B8A-B536-2AE8DDF695BD}"/>
                </a:ext>
              </a:extLst>
            </p:cNvPr>
            <p:cNvSpPr txBox="1"/>
            <p:nvPr/>
          </p:nvSpPr>
          <p:spPr>
            <a:xfrm>
              <a:off x="1439998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이건 직접 해봐야 앎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...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조건이 안 맞을 거임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522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85566-8100-6981-479C-7FE56B469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3541B5-5943-1B04-C9B6-B1ED15DFD09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E3709-0DC5-0105-92DB-68970D7294A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APPENDIX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5B29B9-4E0C-8285-BC28-244945AB3B5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BD47F-EE3F-C2A7-EFCB-1716B5D0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018597"/>
            <a:ext cx="7344000" cy="38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01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C495B-76D4-7968-8186-E2030A6E9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413BFC-B825-023F-D76B-25868594032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[initial]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5CAD4-5815-B126-0779-570A6CEDAA9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rPr>
              <a:t>문제 파일 제공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6D963-8788-B56C-F98D-9575BEB4E99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368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AC96C-EB0B-79B4-F50D-6913EFA4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60EFD-721D-5ECA-BA36-18CB7D2023A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fho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D159A-2D76-6C45-5A03-31BE6CAA812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dreamhack.io/wargame/challenges/355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F7D0F0-88DD-52FC-0499-3734D34821F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832CC-EB8D-5F96-E8D9-3259D687F6B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 / malloc hook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overwrite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하면 끝</a:t>
            </a:r>
          </a:p>
        </p:txBody>
      </p:sp>
    </p:spTree>
    <p:extLst>
      <p:ext uri="{BB962C8B-B14F-4D97-AF65-F5344CB8AC3E}">
        <p14:creationId xmlns:p14="http://schemas.microsoft.com/office/powerpoint/2010/main" val="709314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6A2E4-C0B0-6E52-D364-E8DB6A01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62F994-2584-40D9-EE74-1B90BC9C412C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Misc Techniques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2509A-D2AB-ABB3-30E1-202DC35ED7C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80A45-9F43-75EB-C843-B27D59B8BEBE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108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8F170-C894-4AF6-DF96-CB95AD71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516C04-1408-BF42-BE59-D29CF870CC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411A9-8E9D-C0E0-73B5-F3C8C2BAC05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 separators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15F87-4D72-D174-A1F5-61BE8FCB69D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……;/bin/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	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B79917-2C9C-0967-481F-9C7B99F2A68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FA78A3-DCCA-BD85-6071-7152BEA35241}"/>
              </a:ext>
            </a:extLst>
          </p:cNvPr>
          <p:cNvGrpSpPr/>
          <p:nvPr/>
        </p:nvGrpSpPr>
        <p:grpSpPr>
          <a:xfrm>
            <a:off x="1259998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F5BF5C-B854-6E8B-6BCE-7D5F58257C8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; command2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772D8C-3657-16A5-7B1A-B5D7D0B868A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&amp;&amp;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114BB1-3C19-D89A-2E6D-92D5E19A7FE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||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29CF3-F764-C828-68F4-EA7FA4BC9C3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command1, command2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모두 실행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00BBD6-8728-08C8-93EF-8994E211FA5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성공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(exit status=0)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 떄만 실행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7FBDE3-6EC0-AEFE-74FE-8A5CFBC3E4DF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실패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(exit status!=0)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 떄만 실행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84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C91C1-0308-216F-D2E3-A24BE9764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DDC0C-DAB4-A7EA-3039-BDA305C3CA5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3F3A1-6A26-A111-14F0-29F411975B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BA8D9A-6B36-E9E2-5B89-E05E6FC238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57D50-68DC-5070-2FA3-A07AF89E7B0C}"/>
              </a:ext>
            </a:extLst>
          </p:cNvPr>
          <p:cNvGrpSpPr/>
          <p:nvPr/>
        </p:nvGrpSpPr>
        <p:grpSpPr>
          <a:xfrm>
            <a:off x="1259998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C6F2D-D4A4-3201-F07C-F2312344ECA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 $(other command)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F2E481-802D-0CFD-3AB3-C0187F6B9BD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 `other command`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27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937B0-A5EE-83FD-EB17-C4D1FA57DFB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SetWindowsHookEx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2242D-2784-0C23-2E99-6CB7A95613CF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Event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발생 → 목록에 있는 함수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7D1FB-FDD0-A19E-9767-A179AE69A480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요런 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WinAPI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10D6E-2E29-DD69-3F18-8F3D7B259E6F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저런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함수를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Event Handler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라고 한다</a:t>
            </a:r>
          </a:p>
        </p:txBody>
      </p: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0D7DC-5791-2B20-7528-C8937D52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F298B4-4594-17D7-E81E-352CB457C01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0A407-055F-877F-852F-E379A9046F6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5CF90-C2B6-6256-15FA-00A9C377E7BF}"/>
              </a:ext>
            </a:extLst>
          </p:cNvPr>
          <p:cNvSpPr txBox="1"/>
          <p:nvPr/>
        </p:nvSpPr>
        <p:spPr>
          <a:xfrm>
            <a:off x="360000" y="6190223"/>
            <a:ext cx="381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(cd 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tmp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pwd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) vs { cd 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tmp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pwd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}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15D7E-1FE5-AFA8-25F0-0A04A75698A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CDBF22-233E-6623-8DB5-D42D892EAF59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2A4C95-3FDE-F48B-223B-F436D18FF60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(command1 ; command2)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50C3EB-6D13-2039-151A-97619A9C2CB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{command1 ; command2}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CE1EE5-4F29-60FE-6173-160C65B7BD6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Subshell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53483-4102-F238-308A-F6CD210F734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Current 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914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76D4-CEFF-8C1C-99B8-982044ACB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CA3B3-AE4C-7A1A-FD5F-AABA690128B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7F21D-1278-8DF5-9E51-22894B240EF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Pipelining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C5BA76-1342-E2ED-9440-3C82E95F617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3E9247-1674-0DE0-97E5-06263526EA47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558C60-C7A8-F215-AC97-4F9BE1D8DB9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 command2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2EFF40-09B4-D801-7D8E-41ADDEB6EA6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|&amp;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CACD86-2BBC-B96A-F5E8-2979C06AB51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stdout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command2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BD7EEE-E6FF-2E53-9236-5F0EE04B742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stderr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추가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A03A48-51C5-CFA2-73AA-9A9717840C36}"/>
              </a:ext>
            </a:extLst>
          </p:cNvPr>
          <p:cNvSpPr txBox="1"/>
          <p:nvPr/>
        </p:nvSpPr>
        <p:spPr>
          <a:xfrm>
            <a:off x="360000" y="6190223"/>
            <a:ext cx="381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터미널 좋다고 하는 이유 </a:t>
            </a:r>
            <a:r>
              <a:rPr lang="ko-KR" altLang="en-US" sz="140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하나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139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435C3-C873-B2FD-9813-F38CBF89F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CCF480-5FF5-E31C-0F44-AC8C16ED48E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3D723-52F7-1D59-71F2-E8503C1366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Redirecting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fd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170FB7-1498-F6C2-FD12-9BB1B857EDA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9ABAFB-52E0-71F3-F815-D595F3ABDC66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D61595-B4CC-ABCE-4177-F782B276546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&gt;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E9F827-8557-7F59-E261-9620928ADE7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n&gt;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71779-1A3A-1032-4B78-D9A2F093084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stdout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사용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F689E3-E66D-809B-C9A4-E8E9B6D4E76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fd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7669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419B-9E08-F1A5-50D1-6DD5DA21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EA0A68-CEFB-93D8-77ED-8CD32EFE8B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75B6A-DDB1-5562-A05D-C4EE1637588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Redirecting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fd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07A75E-5041-C05C-4BDC-F3DE41BFE4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30B3FD-8CD2-BEC5-1B18-5380037687B5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4EA6E2-BCC3-C13D-4B3D-660BE5A254C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&lt;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D64787-BCD2-A0B4-F4BD-EF323372C09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n&lt;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A149A9-2602-4869-4610-E8F2004717C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사용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5907B4-8DDA-ECCB-3595-74791BFFE31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fd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008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353BB-E1C2-D818-D837-DD65B2D5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6DF854-B140-42BC-B612-28D5DD78B7C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38403-6A53-6879-9462-E71E13E3D1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Env variables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634668-D791-E055-82A4-53661D7A7C5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80BA8-FF59-07F2-AD03-1BC1A0149988}"/>
              </a:ext>
            </a:extLst>
          </p:cNvPr>
          <p:cNvGrpSpPr/>
          <p:nvPr/>
        </p:nvGrpSpPr>
        <p:grpSpPr>
          <a:xfrm>
            <a:off x="1259998" y="2340000"/>
            <a:ext cx="7884000" cy="1664775"/>
            <a:chOff x="1259998" y="2340000"/>
            <a:chExt cx="7884000" cy="166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647A062-0A9F-5306-7239-A802716F3FA4}"/>
                </a:ext>
              </a:extLst>
            </p:cNvPr>
            <p:cNvGrpSpPr/>
            <p:nvPr/>
          </p:nvGrpSpPr>
          <p:grpSpPr>
            <a:xfrm>
              <a:off x="1259998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F6093-4FEB-7DC0-DB01-4661CE1978C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$HOME =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기본 홈 디렉토리</a:t>
                </a:r>
                <a:endPara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1FA4D3-313E-2195-DE54-B63C4BD95FF5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export HOME=/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tmp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/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fakehome</a:t>
                </a:r>
                <a:endPara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99A22-9EAA-073F-6BD6-72E9CD12296C}"/>
                </a:ext>
              </a:extLst>
            </p:cNvPr>
            <p:cNvSpPr txBox="1"/>
            <p:nvPr/>
          </p:nvSpPr>
          <p:spPr>
            <a:xfrm>
              <a:off x="1439998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~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18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F242-12ED-17D0-40CC-8E1C527CA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E87D2-3918-52E6-7FA0-1802D5931A5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5630A-697A-7B72-78C1-01E7FF7DE58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Expansion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341705-D70E-780E-8B12-38FF5FD468F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46CD7-884B-13E7-6C87-A502B2D4C191}"/>
              </a:ext>
            </a:extLst>
          </p:cNvPr>
          <p:cNvSpPr txBox="1"/>
          <p:nvPr/>
        </p:nvSpPr>
        <p:spPr>
          <a:xfrm>
            <a:off x="1259998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touch file{1,2,3}.txt</a:t>
            </a:r>
          </a:p>
        </p:txBody>
      </p:sp>
    </p:spTree>
    <p:extLst>
      <p:ext uri="{BB962C8B-B14F-4D97-AF65-F5344CB8AC3E}">
        <p14:creationId xmlns:p14="http://schemas.microsoft.com/office/powerpoint/2010/main" val="3800624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93FD1-38AE-6A3C-A78F-AFF42AE7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497F2-5D9B-28AF-ACF9-D4F9C82B676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[sane-env]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D6AC5-1486-DD87-1DE1-E0006F8A87F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dreamhack.io/wargame/challenges/1274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8570C6-104E-705B-DFE5-B123BA44E92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16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2025.09.30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185B-7D0F-EBC9-6786-244F70F56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10DDB-ED95-02EA-BF9B-73A092D462E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9B23D-E0D3-70D8-1FB8-B663FCEDDCC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9103B-A732-78A2-ADC0-A1D1F21A7C13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A1D86-DF20-AF94-E991-81236676412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017C6F-EA3E-B274-480D-58E4B952D36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B9C1F4-9B28-E631-4BC4-B1B12172583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2FCD94-434B-B216-7043-F7D99921B64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ABACD1-58F0-8A64-D724-16A717AC0D8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5BFB23-6BAF-7264-A285-C93B318A1D0A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B5FE8-8969-D098-2FAC-CF4CD29C843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A9ADC6-F2C9-59C7-C96A-610D2EF15A3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F85627-7266-7B9F-EE0D-E37486ED3E1B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887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CBD2D-B7B7-C1AE-79AD-8FE06B03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888B3A-0226-3A57-A069-BB5C24F1456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6CDF8-D505-7B03-22F9-5D1AEE6E124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0EF25-C9DA-6E97-D122-FFC6942FF69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7F8E6-8B70-27C1-7CF0-0C587846CC2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B8A5E6-8C24-016E-ADFA-0B6065B9E6F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79F224-C038-95AC-CF87-B8CED84B1550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80307C-7851-489D-BA2A-F069AD0D14B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9A2266-F6C1-C73F-BDA3-7FF79600FF3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52CA4F-B48E-E051-FEE4-33DBA6A27DB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1537FC-A34E-C37A-1C5D-921704BCCC5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9171E2-DB71-58BD-5C5F-E7DAC532C93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6817B6-A6DC-1E74-F1A8-693EF94D1E8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04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Llibc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&lt; 2.35 , ubuntu &lt; 22.04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7893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정확히는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glibc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&lt;2.34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그러나 주로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stable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버전에 쓰이는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2.27, 2.35, 2.4x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 고려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 / Malloc hook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존재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exploit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자주 쓰여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2.35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부터는 지원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1E7FCD-A4EF-3164-0775-DA78C9C5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12" y="3464443"/>
            <a:ext cx="5947576" cy="16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05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9BCA-9C26-CC7A-9A72-87B35E27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BD301D-ADE9-60DA-E35A-1BE7B7A31C7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35C1A-3C7B-9B2C-DB5D-FB5FB180EC5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00ACD-ABE5-B9B8-14E4-58B7DD9BA99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1131A-5641-AF06-9306-5ED00ED6B539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2CAD6-C2C4-576A-C280-B2E5EA1DE93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9F4EAE-B77E-239A-E127-552C7A4F3A04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5507E-4071-B562-314A-B66ACB2439B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DE3C2-C51C-3859-0BDE-C11F56F8EA4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648427-6454-1B5C-7DA3-3D160257A6D7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E68160-C776-EE49-23E4-FD7BF745AA6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CF1F0A-4AAD-AFBD-C4B4-3D096FAED52D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7DBB45-DFCD-9511-A05B-2041F82FDE8B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513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7DF9A-0F06-EF3F-97F6-EA9B56A17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D59680-33D8-29CB-EB62-065C9710644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0C497-19E6-EF20-4B1A-68806BEC73C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__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run_exit_handlers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CDB6F-85F9-E7A6-8890-A86742092374}"/>
              </a:ext>
            </a:extLst>
          </p:cNvPr>
          <p:cNvSpPr txBox="1"/>
          <p:nvPr/>
        </p:nvSpPr>
        <p:spPr>
          <a:xfrm>
            <a:off x="360000" y="6190223"/>
            <a:ext cx="6668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https://elixir.bootlin.com/glibc/glibc-2.35/source/stdlib/exit.c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C19C49-8BEA-5580-EC77-BC35E0D8889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DA3B8E-97C1-5594-B602-1B42E6994C2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A5292C-CCD2-E064-1F70-4455521BB20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main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종료된 이후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exit sequence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시작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77F4E-1B88-EF41-1A2F-F7D73B9E364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이때 종료와 관련한 함수들이 호출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DF84D-824A-0460-5401-F13D74BDD51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How?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Functionlist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존재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40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06D1E-DD6D-B1BA-94FC-86C4360E5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B3273F-5B2B-E2E7-2F7F-1040A7BB5CE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3305-87E6-51D9-643B-68CD841E10C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__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run_exit_handlers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23D2EB-9B21-9448-4095-77FB25EA5D3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93008-3CA7-D63E-6120-A476BC51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3235"/>
            <a:ext cx="9144000" cy="215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9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E1508-369B-1CC6-B503-92DE8F7C4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16A14-564E-B018-AB8A-0A3A497816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E034B-ED08-EF3D-B638-E6C79D24D2B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__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run_exit_handlers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6B56CE-E033-DC84-0A06-0AA052AE1A8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77D2B-0545-5B27-38EC-6FE9360A8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3235"/>
            <a:ext cx="9144000" cy="2151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DAAC0-D7D9-B04F-237A-F79872FBA0AB}"/>
              </a:ext>
            </a:extLst>
          </p:cNvPr>
          <p:cNvSpPr txBox="1"/>
          <p:nvPr/>
        </p:nvSpPr>
        <p:spPr>
          <a:xfrm>
            <a:off x="1260000" y="5019281"/>
            <a:ext cx="7883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call stack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때문에 위처럼 보이지만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실제로는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exit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단계에서 종료된다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2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F0949-B475-E73E-4BEA-B9929561D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A03DD-B4CC-83C9-27DC-9BC9FDF6554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 2.35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RCE tech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92103-B14B-2DD1-79E4-78FD12CF6B9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__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run_exit_handlers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83E534-49BE-5722-998F-17F005DE697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B3643-2D39-1697-7545-4DD8B00E71E5}"/>
              </a:ext>
            </a:extLst>
          </p:cNvPr>
          <p:cNvSpPr txBox="1"/>
          <p:nvPr/>
        </p:nvSpPr>
        <p:spPr>
          <a:xfrm>
            <a:off x="1260000" y="5448652"/>
            <a:ext cx="7883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si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로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step into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 모습</a:t>
            </a:r>
            <a:endParaRPr lang="en-US" altLang="ko-KR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exit 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함수에 도달한 후 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__</a:t>
            </a:r>
            <a:r>
              <a:rPr lang="en-US" altLang="ko-KR" sz="20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run_exit_handlers</a:t>
            </a:r>
            <a:r>
              <a:rPr lang="ko-KR" altLang="en-US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호출한다</a:t>
            </a:r>
            <a:r>
              <a:rPr lang="en-US" altLang="ko-KR" sz="20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437BD5-DB35-42F2-9144-CA73A2D8A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8" y="2192662"/>
            <a:ext cx="7802064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7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1514</TotalTime>
  <Words>1399</Words>
  <Application>Microsoft Office PowerPoint</Application>
  <PresentationFormat>On-screen Show (4:3)</PresentationFormat>
  <Paragraphs>269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Calibri</vt:lpstr>
      <vt:lpstr>Arial</vt:lpstr>
      <vt:lpstr>KoPub돋움체 Bold</vt:lpstr>
      <vt:lpstr>Calibri Light</vt:lpstr>
      <vt:lpstr>맑은 고딕</vt:lpstr>
      <vt:lpstr>KoPub돋움체_Pro Bold</vt:lpstr>
      <vt:lpstr>D2Coding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346</cp:revision>
  <dcterms:created xsi:type="dcterms:W3CDTF">2025-07-26T06:54:06Z</dcterms:created>
  <dcterms:modified xsi:type="dcterms:W3CDTF">2025-09-30T10:40:00Z</dcterms:modified>
</cp:coreProperties>
</file>